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65" r:id="rId2"/>
    <p:sldId id="256" r:id="rId3"/>
    <p:sldId id="257" r:id="rId4"/>
    <p:sldId id="258" r:id="rId5"/>
    <p:sldId id="260" r:id="rId6"/>
    <p:sldId id="259"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94660"/>
  </p:normalViewPr>
  <p:slideViewPr>
    <p:cSldViewPr snapToGrid="0">
      <p:cViewPr>
        <p:scale>
          <a:sx n="90" d="100"/>
          <a:sy n="90" d="100"/>
        </p:scale>
        <p:origin x="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E6DC3A-1126-4189-AF79-954D7F94D7B8}" type="datetimeFigureOut">
              <a:rPr lang="en-US" smtClean="0"/>
              <a:t>4/12/2019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ACBF1-F9F3-4990-8AB5-37D026EF0278}" type="slidenum">
              <a:rPr lang="en-US" smtClean="0"/>
              <a:t>‹#›</a:t>
            </a:fld>
            <a:endParaRPr lang="en-US" dirty="0"/>
          </a:p>
        </p:txBody>
      </p:sp>
    </p:spTree>
    <p:extLst>
      <p:ext uri="{BB962C8B-B14F-4D97-AF65-F5344CB8AC3E}">
        <p14:creationId xmlns:p14="http://schemas.microsoft.com/office/powerpoint/2010/main" val="806534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5"/>
          </p:nvPr>
        </p:nvSpPr>
        <p:spPr/>
        <p:txBody>
          <a:bodyPr/>
          <a:lstStyle/>
          <a:p>
            <a:fld id="{C44ACBF1-F9F3-4990-8AB5-37D026EF0278}" type="slidenum">
              <a:rPr lang="en-US" smtClean="0"/>
              <a:t>2</a:t>
            </a:fld>
            <a:endParaRPr lang="en-US" dirty="0"/>
          </a:p>
        </p:txBody>
      </p:sp>
    </p:spTree>
    <p:extLst>
      <p:ext uri="{BB962C8B-B14F-4D97-AF65-F5344CB8AC3E}">
        <p14:creationId xmlns:p14="http://schemas.microsoft.com/office/powerpoint/2010/main" val="178046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an overview of what is expected n this PowerPoint presentation. </a:t>
            </a:r>
          </a:p>
        </p:txBody>
      </p:sp>
      <p:sp>
        <p:nvSpPr>
          <p:cNvPr id="4" name="Slide Number Placeholder 3"/>
          <p:cNvSpPr>
            <a:spLocks noGrp="1"/>
          </p:cNvSpPr>
          <p:nvPr>
            <p:ph type="sldNum" sz="quarter" idx="5"/>
          </p:nvPr>
        </p:nvSpPr>
        <p:spPr/>
        <p:txBody>
          <a:bodyPr/>
          <a:lstStyle/>
          <a:p>
            <a:fld id="{C44ACBF1-F9F3-4990-8AB5-37D026EF0278}" type="slidenum">
              <a:rPr lang="en-US" smtClean="0"/>
              <a:t>3</a:t>
            </a:fld>
            <a:endParaRPr lang="en-US" dirty="0"/>
          </a:p>
        </p:txBody>
      </p:sp>
    </p:spTree>
    <p:extLst>
      <p:ext uri="{BB962C8B-B14F-4D97-AF65-F5344CB8AC3E}">
        <p14:creationId xmlns:p14="http://schemas.microsoft.com/office/powerpoint/2010/main" val="457783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introduces us to video game presentation. The key point is finding a video game that differentiates the pros and cons of video games for the children and adults.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44ACBF1-F9F3-4990-8AB5-37D026EF0278}" type="slidenum">
              <a:rPr lang="en-US" smtClean="0"/>
              <a:t>4</a:t>
            </a:fld>
            <a:endParaRPr lang="en-US" dirty="0"/>
          </a:p>
        </p:txBody>
      </p:sp>
    </p:spTree>
    <p:extLst>
      <p:ext uri="{BB962C8B-B14F-4D97-AF65-F5344CB8AC3E}">
        <p14:creationId xmlns:p14="http://schemas.microsoft.com/office/powerpoint/2010/main" val="2306905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defines video game console. </a:t>
            </a:r>
          </a:p>
        </p:txBody>
      </p:sp>
      <p:sp>
        <p:nvSpPr>
          <p:cNvPr id="4" name="Slide Number Placeholder 3"/>
          <p:cNvSpPr>
            <a:spLocks noGrp="1"/>
          </p:cNvSpPr>
          <p:nvPr>
            <p:ph type="sldNum" sz="quarter" idx="5"/>
          </p:nvPr>
        </p:nvSpPr>
        <p:spPr/>
        <p:txBody>
          <a:bodyPr/>
          <a:lstStyle/>
          <a:p>
            <a:fld id="{C44ACBF1-F9F3-4990-8AB5-37D026EF0278}" type="slidenum">
              <a:rPr lang="en-US" smtClean="0"/>
              <a:t>5</a:t>
            </a:fld>
            <a:endParaRPr lang="en-US" dirty="0"/>
          </a:p>
        </p:txBody>
      </p:sp>
    </p:spTree>
    <p:extLst>
      <p:ext uri="{BB962C8B-B14F-4D97-AF65-F5344CB8AC3E}">
        <p14:creationId xmlns:p14="http://schemas.microsoft.com/office/powerpoint/2010/main" val="292791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continuation of the pros of video games. According to the slide, the video games helps in socializing, teaching skills and life lessons and improving eye-hand coordination. </a:t>
            </a:r>
          </a:p>
        </p:txBody>
      </p:sp>
      <p:sp>
        <p:nvSpPr>
          <p:cNvPr id="4" name="Slide Number Placeholder 3"/>
          <p:cNvSpPr>
            <a:spLocks noGrp="1"/>
          </p:cNvSpPr>
          <p:nvPr>
            <p:ph type="sldNum" sz="quarter" idx="5"/>
          </p:nvPr>
        </p:nvSpPr>
        <p:spPr/>
        <p:txBody>
          <a:bodyPr/>
          <a:lstStyle/>
          <a:p>
            <a:fld id="{C44ACBF1-F9F3-4990-8AB5-37D026EF0278}" type="slidenum">
              <a:rPr lang="en-US" smtClean="0"/>
              <a:t>6</a:t>
            </a:fld>
            <a:endParaRPr lang="en-US" dirty="0"/>
          </a:p>
        </p:txBody>
      </p:sp>
    </p:spTree>
    <p:extLst>
      <p:ext uri="{BB962C8B-B14F-4D97-AF65-F5344CB8AC3E}">
        <p14:creationId xmlns:p14="http://schemas.microsoft.com/office/powerpoint/2010/main" val="1231585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second sections of pros of video games. </a:t>
            </a:r>
          </a:p>
        </p:txBody>
      </p:sp>
      <p:sp>
        <p:nvSpPr>
          <p:cNvPr id="4" name="Slide Number Placeholder 3"/>
          <p:cNvSpPr>
            <a:spLocks noGrp="1"/>
          </p:cNvSpPr>
          <p:nvPr>
            <p:ph type="sldNum" sz="quarter" idx="5"/>
          </p:nvPr>
        </p:nvSpPr>
        <p:spPr/>
        <p:txBody>
          <a:bodyPr/>
          <a:lstStyle/>
          <a:p>
            <a:fld id="{C44ACBF1-F9F3-4990-8AB5-37D026EF0278}" type="slidenum">
              <a:rPr lang="en-US" smtClean="0"/>
              <a:t>7</a:t>
            </a:fld>
            <a:endParaRPr lang="en-US" dirty="0"/>
          </a:p>
        </p:txBody>
      </p:sp>
    </p:spTree>
    <p:extLst>
      <p:ext uri="{BB962C8B-B14F-4D97-AF65-F5344CB8AC3E}">
        <p14:creationId xmlns:p14="http://schemas.microsoft.com/office/powerpoint/2010/main" val="975457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disadvantages of video games. More point to mention,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violent video games may act as a release of pent-up aggression and frustration. There is no harm in a child's shooting another person in a video game.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44ACBF1-F9F3-4990-8AB5-37D026EF0278}" type="slidenum">
              <a:rPr lang="en-US" smtClean="0"/>
              <a:t>8</a:t>
            </a:fld>
            <a:endParaRPr lang="en-US" dirty="0"/>
          </a:p>
        </p:txBody>
      </p:sp>
    </p:spTree>
    <p:extLst>
      <p:ext uri="{BB962C8B-B14F-4D97-AF65-F5344CB8AC3E}">
        <p14:creationId xmlns:p14="http://schemas.microsoft.com/office/powerpoint/2010/main" val="3709572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conclusion slide. According to the slide, the researchers and researchers say that playing video games have positive effect on children with ADHD, while others claims that it’s harmful as it leads to addiction.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44ACBF1-F9F3-4990-8AB5-37D026EF0278}" type="slidenum">
              <a:rPr lang="en-US" smtClean="0"/>
              <a:t>9</a:t>
            </a:fld>
            <a:endParaRPr lang="en-US" dirty="0"/>
          </a:p>
        </p:txBody>
      </p:sp>
    </p:spTree>
    <p:extLst>
      <p:ext uri="{BB962C8B-B14F-4D97-AF65-F5344CB8AC3E}">
        <p14:creationId xmlns:p14="http://schemas.microsoft.com/office/powerpoint/2010/main" val="416814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26872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95752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2735739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327308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481466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2520364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406497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40831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2757100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58233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69777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094688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11978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1698093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375628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9E6AE-2FC0-40A4-B5AF-124B34533053}"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5FA017-474F-4423-BAC4-C01C105FF221}" type="slidenum">
              <a:rPr lang="en-US" smtClean="0"/>
              <a:t>‹#›</a:t>
            </a:fld>
            <a:endParaRPr lang="en-US" dirty="0"/>
          </a:p>
        </p:txBody>
      </p:sp>
    </p:spTree>
    <p:extLst>
      <p:ext uri="{BB962C8B-B14F-4D97-AF65-F5344CB8AC3E}">
        <p14:creationId xmlns:p14="http://schemas.microsoft.com/office/powerpoint/2010/main" val="695876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29E6AE-2FC0-40A4-B5AF-124B34533053}" type="datetimeFigureOut">
              <a:rPr lang="en-US" smtClean="0"/>
              <a:t>4/12/2019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925FA017-474F-4423-BAC4-C01C105FF221}" type="slidenum">
              <a:rPr lang="en-US" smtClean="0"/>
              <a:t>‹#›</a:t>
            </a:fld>
            <a:endParaRPr lang="en-US" dirty="0"/>
          </a:p>
        </p:txBody>
      </p:sp>
    </p:spTree>
    <p:extLst>
      <p:ext uri="{BB962C8B-B14F-4D97-AF65-F5344CB8AC3E}">
        <p14:creationId xmlns:p14="http://schemas.microsoft.com/office/powerpoint/2010/main" val="7400747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919A-F2E5-42E6-9BA0-67EF4BA3E71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8624A9B-DCA6-49EB-B270-77FB0BBAEF47}"/>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a:t>
            </a:r>
          </a:p>
          <a:p>
            <a:pPr algn="ctr"/>
            <a:r>
              <a:rPr lang="en-US" dirty="0">
                <a:latin typeface="Times New Roman" panose="02020603050405020304" pitchFamily="18" charset="0"/>
                <a:cs typeface="Times New Roman" panose="02020603050405020304" pitchFamily="18" charset="0"/>
              </a:rPr>
              <a:t>Institution</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611746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BB3AA8-08CA-4366-9D15-864835B9B339}"/>
              </a:ext>
            </a:extLst>
          </p:cNvPr>
          <p:cNvPicPr>
            <a:picLocks noChangeAspect="1"/>
          </p:cNvPicPr>
          <p:nvPr/>
        </p:nvPicPr>
        <p:blipFill>
          <a:blip r:embed="rId3"/>
          <a:stretch>
            <a:fillRect/>
          </a:stretch>
        </p:blipFill>
        <p:spPr>
          <a:xfrm>
            <a:off x="1050878" y="535712"/>
            <a:ext cx="9965369" cy="5714964"/>
          </a:xfrm>
          <a:prstGeom prst="rect">
            <a:avLst/>
          </a:prstGeom>
        </p:spPr>
      </p:pic>
    </p:spTree>
    <p:extLst>
      <p:ext uri="{BB962C8B-B14F-4D97-AF65-F5344CB8AC3E}">
        <p14:creationId xmlns:p14="http://schemas.microsoft.com/office/powerpoint/2010/main" val="2550398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68AB61-4814-4D22-A890-916877893A1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Overview </a:t>
            </a:r>
          </a:p>
        </p:txBody>
      </p:sp>
      <p:pic>
        <p:nvPicPr>
          <p:cNvPr id="7" name="Content Placeholder 6">
            <a:extLst>
              <a:ext uri="{FF2B5EF4-FFF2-40B4-BE49-F238E27FC236}">
                <a16:creationId xmlns:a16="http://schemas.microsoft.com/office/drawing/2014/main" id="{B41C8262-EAE4-4F2A-85C2-FC593E8C7096}"/>
              </a:ext>
            </a:extLst>
          </p:cNvPr>
          <p:cNvPicPr>
            <a:picLocks noGrp="1" noChangeAspect="1"/>
          </p:cNvPicPr>
          <p:nvPr>
            <p:ph idx="1"/>
          </p:nvPr>
        </p:nvPicPr>
        <p:blipFill>
          <a:blip r:embed="rId3"/>
          <a:stretch>
            <a:fillRect/>
          </a:stretch>
        </p:blipFill>
        <p:spPr>
          <a:xfrm>
            <a:off x="1460310" y="1825625"/>
            <a:ext cx="8543499" cy="4351338"/>
          </a:xfrm>
          <a:prstGeom prst="rect">
            <a:avLst/>
          </a:prstGeom>
        </p:spPr>
      </p:pic>
    </p:spTree>
    <p:extLst>
      <p:ext uri="{BB962C8B-B14F-4D97-AF65-F5344CB8AC3E}">
        <p14:creationId xmlns:p14="http://schemas.microsoft.com/office/powerpoint/2010/main" val="152346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B687D-262F-4EBE-ACC4-8A36EFCA36B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7670DE71-C782-4903-A1DB-E658DBAFCCC9}"/>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Video game: is an electronic game that involves human interaction with user interface to provide feedback on a video gadget, (</a:t>
            </a:r>
            <a:r>
              <a:rPr lang="en-US" dirty="0"/>
              <a:t>Bernal-Merino, 2014)</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People have been addicted in video games for years. </a:t>
            </a:r>
          </a:p>
          <a:p>
            <a:r>
              <a:rPr lang="en-US" dirty="0">
                <a:latin typeface="Times New Roman" panose="02020603050405020304" pitchFamily="18" charset="0"/>
                <a:cs typeface="Times New Roman" panose="02020603050405020304" pitchFamily="18" charset="0"/>
              </a:rPr>
              <a:t>The introduction of mobile video games has made it to be even more practical and flexible for one to place the video games everywhere with prevalent. </a:t>
            </a:r>
          </a:p>
          <a:p>
            <a:r>
              <a:rPr lang="en-US" dirty="0">
                <a:latin typeface="Times New Roman" panose="02020603050405020304" pitchFamily="18" charset="0"/>
                <a:cs typeface="Times New Roman" panose="02020603050405020304" pitchFamily="18" charset="0"/>
              </a:rPr>
              <a:t>With smartphones, it’s hard to find someone without placing a certain game on their gadgets. </a:t>
            </a:r>
          </a:p>
          <a:p>
            <a:r>
              <a:rPr lang="en-US" dirty="0">
                <a:latin typeface="Times New Roman" panose="02020603050405020304" pitchFamily="18" charset="0"/>
                <a:cs typeface="Times New Roman" panose="02020603050405020304" pitchFamily="18" charset="0"/>
              </a:rPr>
              <a:t>Video games have both pros and cons. </a:t>
            </a:r>
          </a:p>
          <a:p>
            <a:r>
              <a:rPr lang="en-US" dirty="0">
                <a:latin typeface="Times New Roman" panose="02020603050405020304" pitchFamily="18" charset="0"/>
                <a:cs typeface="Times New Roman" panose="02020603050405020304" pitchFamily="18" charset="0"/>
              </a:rPr>
              <a:t>The only hint is finding a video game that is age appropriate and fosters learning as it helps the gamers to set higher limits.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826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4DDB6-1FF5-467E-8281-FD9017650B6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Video game Console</a:t>
            </a:r>
          </a:p>
        </p:txBody>
      </p:sp>
      <p:sp>
        <p:nvSpPr>
          <p:cNvPr id="3" name="Content Placeholder 2">
            <a:extLst>
              <a:ext uri="{FF2B5EF4-FFF2-40B4-BE49-F238E27FC236}">
                <a16:creationId xmlns:a16="http://schemas.microsoft.com/office/drawing/2014/main" id="{19630984-4268-493B-B5FB-29C7C4A1689B}"/>
              </a:ext>
            </a:extLst>
          </p:cNvPr>
          <p:cNvSpPr>
            <a:spLocks noGrp="1"/>
          </p:cNvSpPr>
          <p:nvPr>
            <p:ph idx="1"/>
          </p:nvPr>
        </p:nvSpPr>
        <p:spPr>
          <a:xfrm>
            <a:off x="838200" y="1690688"/>
            <a:ext cx="10515600" cy="4351338"/>
          </a:xfrm>
        </p:spPr>
        <p:txBody>
          <a:bodyPr/>
          <a:lstStyle/>
          <a:p>
            <a:r>
              <a:rPr lang="en-US" dirty="0">
                <a:latin typeface="Times New Roman" panose="02020603050405020304" pitchFamily="18" charset="0"/>
                <a:cs typeface="Times New Roman" panose="02020603050405020304" pitchFamily="18" charset="0"/>
              </a:rPr>
              <a:t>Video game console is a customized computer system or an interactive entertainment computer system that is made to generate a video display signal that can be used different display devices such as monitor or television, to display video game.  </a:t>
            </a:r>
          </a:p>
        </p:txBody>
      </p:sp>
    </p:spTree>
    <p:extLst>
      <p:ext uri="{BB962C8B-B14F-4D97-AF65-F5344CB8AC3E}">
        <p14:creationId xmlns:p14="http://schemas.microsoft.com/office/powerpoint/2010/main" val="3310607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A5EE-C30A-4F26-A009-4D9E135CBFE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Pros of video game_1</a:t>
            </a:r>
          </a:p>
        </p:txBody>
      </p:sp>
      <p:sp>
        <p:nvSpPr>
          <p:cNvPr id="3" name="Content Placeholder 2">
            <a:extLst>
              <a:ext uri="{FF2B5EF4-FFF2-40B4-BE49-F238E27FC236}">
                <a16:creationId xmlns:a16="http://schemas.microsoft.com/office/drawing/2014/main" id="{928AFB3B-C02A-43C9-9B8D-0B7D583201BA}"/>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video games can be intellectual, where you use your clever strategy to win against the others. </a:t>
            </a:r>
          </a:p>
          <a:p>
            <a:r>
              <a:rPr lang="en-US" dirty="0">
                <a:latin typeface="Times New Roman" panose="02020603050405020304" pitchFamily="18" charset="0"/>
                <a:cs typeface="Times New Roman" panose="02020603050405020304" pitchFamily="18" charset="0"/>
              </a:rPr>
              <a:t>Improved reaction times and quick thinking is developed through playing challenging games, (</a:t>
            </a:r>
            <a:r>
              <a:rPr lang="en-US" dirty="0"/>
              <a:t>Thilmany, 2012)</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It improves the eye-hand coordination especially when playing the fast action games. </a:t>
            </a:r>
          </a:p>
          <a:p>
            <a:r>
              <a:rPr lang="en-US" dirty="0">
                <a:latin typeface="Times New Roman" panose="02020603050405020304" pitchFamily="18" charset="0"/>
                <a:cs typeface="Times New Roman" panose="02020603050405020304" pitchFamily="18" charset="0"/>
              </a:rPr>
              <a:t>Teaches skills and life lessons.</a:t>
            </a:r>
          </a:p>
          <a:p>
            <a:r>
              <a:rPr lang="en-US" dirty="0">
                <a:latin typeface="Times New Roman" panose="02020603050405020304" pitchFamily="18" charset="0"/>
                <a:cs typeface="Times New Roman" panose="02020603050405020304" pitchFamily="18" charset="0"/>
              </a:rPr>
              <a:t>They can release somebody from frustration. </a:t>
            </a:r>
          </a:p>
          <a:p>
            <a:r>
              <a:rPr lang="en-US" dirty="0">
                <a:latin typeface="Times New Roman" panose="02020603050405020304" pitchFamily="18" charset="0"/>
                <a:cs typeface="Times New Roman" panose="02020603050405020304" pitchFamily="18" charset="0"/>
              </a:rPr>
              <a:t>It brings friends together. </a:t>
            </a:r>
          </a:p>
        </p:txBody>
      </p:sp>
    </p:spTree>
    <p:extLst>
      <p:ext uri="{BB962C8B-B14F-4D97-AF65-F5344CB8AC3E}">
        <p14:creationId xmlns:p14="http://schemas.microsoft.com/office/powerpoint/2010/main" val="415411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1DF2-A415-4074-A28F-566923068B8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Pros of video game_2</a:t>
            </a:r>
          </a:p>
        </p:txBody>
      </p:sp>
      <p:sp>
        <p:nvSpPr>
          <p:cNvPr id="3" name="Content Placeholder 2">
            <a:extLst>
              <a:ext uri="{FF2B5EF4-FFF2-40B4-BE49-F238E27FC236}">
                <a16:creationId xmlns:a16="http://schemas.microsoft.com/office/drawing/2014/main" id="{BCDB30BE-EA3B-429F-975C-1486B92615B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Some games such as simulation of flight can be educational. </a:t>
            </a:r>
          </a:p>
          <a:p>
            <a:r>
              <a:rPr lang="en-US" dirty="0">
                <a:latin typeface="Times New Roman" panose="02020603050405020304" pitchFamily="18" charset="0"/>
                <a:cs typeface="Times New Roman" panose="02020603050405020304" pitchFamily="18" charset="0"/>
              </a:rPr>
              <a:t>Games are fun. </a:t>
            </a:r>
          </a:p>
          <a:p>
            <a:r>
              <a:rPr lang="en-US" dirty="0">
                <a:latin typeface="Times New Roman" panose="02020603050405020304" pitchFamily="18" charset="0"/>
                <a:cs typeface="Times New Roman" panose="02020603050405020304" pitchFamily="18" charset="0"/>
              </a:rPr>
              <a:t>Many games are social-able, either when playing against your </a:t>
            </a:r>
          </a:p>
        </p:txBody>
      </p:sp>
    </p:spTree>
    <p:extLst>
      <p:ext uri="{BB962C8B-B14F-4D97-AF65-F5344CB8AC3E}">
        <p14:creationId xmlns:p14="http://schemas.microsoft.com/office/powerpoint/2010/main" val="373569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BD81-D917-4905-A1C0-BF94F8F7FD6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Cons of video games. </a:t>
            </a:r>
          </a:p>
        </p:txBody>
      </p:sp>
      <p:sp>
        <p:nvSpPr>
          <p:cNvPr id="3" name="Content Placeholder 2">
            <a:extLst>
              <a:ext uri="{FF2B5EF4-FFF2-40B4-BE49-F238E27FC236}">
                <a16:creationId xmlns:a16="http://schemas.microsoft.com/office/drawing/2014/main" id="{D9A0E559-18AB-4CAE-84A2-2C1E111AB0CC}"/>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Some video games gives credit to violent behavior. </a:t>
            </a:r>
          </a:p>
          <a:p>
            <a:r>
              <a:rPr lang="en-US" dirty="0">
                <a:latin typeface="Times New Roman" panose="02020603050405020304" pitchFamily="18" charset="0"/>
                <a:cs typeface="Times New Roman" panose="02020603050405020304" pitchFamily="18" charset="0"/>
              </a:rPr>
              <a:t>It affects face to face communication</a:t>
            </a:r>
          </a:p>
          <a:p>
            <a:r>
              <a:rPr lang="en-US" dirty="0">
                <a:latin typeface="Times New Roman" panose="02020603050405020304" pitchFamily="18" charset="0"/>
                <a:cs typeface="Times New Roman" panose="02020603050405020304" pitchFamily="18" charset="0"/>
              </a:rPr>
              <a:t>Finger starts rage and aggression</a:t>
            </a:r>
          </a:p>
          <a:p>
            <a:r>
              <a:rPr lang="en-US" dirty="0">
                <a:latin typeface="Times New Roman" panose="02020603050405020304" pitchFamily="18" charset="0"/>
                <a:cs typeface="Times New Roman" panose="02020603050405020304" pitchFamily="18" charset="0"/>
              </a:rPr>
              <a:t>It’s highly addictive</a:t>
            </a:r>
          </a:p>
          <a:p>
            <a:r>
              <a:rPr lang="en-US" dirty="0">
                <a:latin typeface="Times New Roman" panose="02020603050405020304" pitchFamily="18" charset="0"/>
                <a:cs typeface="Times New Roman" panose="02020603050405020304" pitchFamily="18" charset="0"/>
              </a:rPr>
              <a:t>Some video games includes pornographic content thus negatively affecting minor users. </a:t>
            </a:r>
          </a:p>
          <a:p>
            <a:r>
              <a:rPr lang="en-US" dirty="0">
                <a:latin typeface="Times New Roman" panose="02020603050405020304" pitchFamily="18" charset="0"/>
                <a:cs typeface="Times New Roman" panose="02020603050405020304" pitchFamily="18" charset="0"/>
              </a:rPr>
              <a:t>It’s very distractive from school and the family. </a:t>
            </a:r>
          </a:p>
          <a:p>
            <a:r>
              <a:rPr lang="en-US" dirty="0">
                <a:latin typeface="Times New Roman" panose="02020603050405020304" pitchFamily="18" charset="0"/>
                <a:cs typeface="Times New Roman" panose="02020603050405020304" pitchFamily="18" charset="0"/>
              </a:rPr>
              <a:t>It can lead to finger arthritis or finger cramps. </a:t>
            </a:r>
          </a:p>
          <a:p>
            <a:r>
              <a:rPr lang="en-US" dirty="0">
                <a:latin typeface="Times New Roman" panose="02020603050405020304" pitchFamily="18" charset="0"/>
                <a:cs typeface="Times New Roman" panose="02020603050405020304" pitchFamily="18" charset="0"/>
              </a:rPr>
              <a:t>It can lead to time wastage, the time that would have been spent doing something else. </a:t>
            </a:r>
          </a:p>
          <a:p>
            <a:r>
              <a:rPr lang="en-US" dirty="0">
                <a:latin typeface="Times New Roman" panose="02020603050405020304" pitchFamily="18" charset="0"/>
                <a:cs typeface="Times New Roman" panose="02020603050405020304" pitchFamily="18" charset="0"/>
              </a:rPr>
              <a:t>Both hardware and software are expensive to buy and maintain.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1975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3E7C-E184-4F01-8E01-E7DEC2A6DA9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B862E3FB-F327-4F72-BB9E-0835093EFE6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video games are closely associated with ADHD. </a:t>
            </a:r>
          </a:p>
          <a:p>
            <a:r>
              <a:rPr lang="en-US" dirty="0">
                <a:latin typeface="Times New Roman" panose="02020603050405020304" pitchFamily="18" charset="0"/>
                <a:cs typeface="Times New Roman" panose="02020603050405020304" pitchFamily="18" charset="0"/>
              </a:rPr>
              <a:t>The researchers and researchers say that playing video games have positive effect on children with ADHD, while others claims that it’s harmful as it leads to addiction. </a:t>
            </a:r>
          </a:p>
          <a:p>
            <a:r>
              <a:rPr lang="en-US" dirty="0">
                <a:latin typeface="Times New Roman" panose="02020603050405020304" pitchFamily="18" charset="0"/>
                <a:cs typeface="Times New Roman" panose="02020603050405020304" pitchFamily="18" charset="0"/>
              </a:rPr>
              <a:t>Playing games releases a chemical in the gamer’s brain which makes them feel a rewarding effect on their brain. </a:t>
            </a:r>
          </a:p>
          <a:p>
            <a:r>
              <a:rPr lang="en-US" dirty="0">
                <a:latin typeface="Times New Roman" panose="02020603050405020304" pitchFamily="18" charset="0"/>
                <a:cs typeface="Times New Roman" panose="02020603050405020304" pitchFamily="18" charset="0"/>
              </a:rPr>
              <a:t>Children playing video games for more than 2 hours a day may end up being obese. </a:t>
            </a:r>
          </a:p>
        </p:txBody>
      </p:sp>
    </p:spTree>
    <p:extLst>
      <p:ext uri="{BB962C8B-B14F-4D97-AF65-F5344CB8AC3E}">
        <p14:creationId xmlns:p14="http://schemas.microsoft.com/office/powerpoint/2010/main" val="974210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9E49-5107-4F8C-A076-27BCA61B34F2}"/>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4E1BF662-2A92-4C10-A1CB-E387E4E5951C}"/>
              </a:ext>
            </a:extLst>
          </p:cNvPr>
          <p:cNvSpPr>
            <a:spLocks noGrp="1"/>
          </p:cNvSpPr>
          <p:nvPr>
            <p:ph idx="1"/>
          </p:nvPr>
        </p:nvSpPr>
        <p:spPr/>
        <p:txBody>
          <a:bodyPr/>
          <a:lstStyle/>
          <a:p>
            <a:r>
              <a:rPr lang="en-US" dirty="0"/>
              <a:t>Bernal-Merino, M. Á. (2014). </a:t>
            </a:r>
            <a:r>
              <a:rPr lang="en-US" i="1" dirty="0"/>
              <a:t>Translation and localization in video games: making entertainment software global</a:t>
            </a:r>
            <a:r>
              <a:rPr lang="en-US" dirty="0"/>
              <a:t>. Routledge.</a:t>
            </a:r>
          </a:p>
          <a:p>
            <a:r>
              <a:rPr lang="en-US" dirty="0"/>
              <a:t>Thilmany, J. (2012). Gaming pros and cons. </a:t>
            </a:r>
            <a:r>
              <a:rPr lang="en-US" i="1" dirty="0"/>
              <a:t>Mechanical Engineering-CIME</a:t>
            </a:r>
            <a:r>
              <a:rPr lang="en-US" dirty="0"/>
              <a:t>, </a:t>
            </a:r>
            <a:r>
              <a:rPr lang="en-US" i="1" dirty="0"/>
              <a:t>134</a:t>
            </a:r>
            <a:r>
              <a:rPr lang="en-US" dirty="0"/>
              <a:t>(3), 20-21.</a:t>
            </a:r>
          </a:p>
        </p:txBody>
      </p:sp>
    </p:spTree>
    <p:extLst>
      <p:ext uri="{BB962C8B-B14F-4D97-AF65-F5344CB8AC3E}">
        <p14:creationId xmlns:p14="http://schemas.microsoft.com/office/powerpoint/2010/main" val="2542123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127</TotalTime>
  <Words>635</Words>
  <Application>Microsoft Office PowerPoint</Application>
  <PresentationFormat>Widescreen</PresentationFormat>
  <Paragraphs>59</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 New Roman</vt:lpstr>
      <vt:lpstr>Trebuchet MS</vt:lpstr>
      <vt:lpstr>Wingdings 3</vt:lpstr>
      <vt:lpstr>Facet</vt:lpstr>
      <vt:lpstr>PowerPoint Presentation</vt:lpstr>
      <vt:lpstr>PowerPoint Presentation</vt:lpstr>
      <vt:lpstr>Overview </vt:lpstr>
      <vt:lpstr>Introduction:</vt:lpstr>
      <vt:lpstr>Video game Console</vt:lpstr>
      <vt:lpstr>Pros of video game_1</vt:lpstr>
      <vt:lpstr>Pros of video game_2</vt:lpstr>
      <vt:lpstr>Cons of video games. </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Pavilion</dc:creator>
  <cp:lastModifiedBy>Pavilion</cp:lastModifiedBy>
  <cp:revision>13</cp:revision>
  <dcterms:created xsi:type="dcterms:W3CDTF">2019-04-12T17:45:02Z</dcterms:created>
  <dcterms:modified xsi:type="dcterms:W3CDTF">2019-04-12T19:52:10Z</dcterms:modified>
</cp:coreProperties>
</file>